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1" roundtripDataSignature="AMtx7mi7hdRTlVlxVMuzVrUmReeJ16xk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customschemas.google.com/relationships/presentationmetadata" Target="meta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5" name="Google Shape;1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" name="Google Shape;17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2" name="Google Shape;19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8" name="Google Shape;1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5" name="Google Shape;2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5" name="Google Shape;2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3" name="Google Shape;22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" name="Google Shape;22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5" name="Google Shape;23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2" name="Google Shape;24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9" name="Google Shape;24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4" name="Google Shape;25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9" name="Google Shape;25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7" name="Google Shape;26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5" name="Google Shape;27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3" name="Google Shape;2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0" name="Google Shape;2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7" name="Google Shape;29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2" name="Google Shape;30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2c06d80a6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7" name="Google Shape;307;g22c06d80a6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2" name="Google Shape;31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6428f4a36109472d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6428f4a36109472d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6428f4a36109472d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6428f4a36109472d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373e02829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373e02829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" name="Google Shape;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373e02829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373e02829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373e02829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373e02829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373e02829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373e02829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373e02829b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373e02829b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373e02829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373e02829b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373e02829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373e02829b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373e02829b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373e02829b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2c06d80a6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8" name="Google Shape;438;g22c06d80a6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2c06d80a60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0" name="Google Shape;450;g22c06d80a60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2c06d80a6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5" name="Google Shape;455;g22c06d80a6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2c06d80a60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0" name="Google Shape;460;g22c06d80a60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6" name="Google Shape;46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2c06d80a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1" name="Google Shape;471;g22c06d80a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2c06d80a60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6" name="Google Shape;476;g22c06d80a60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2c06d80a6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1" name="Google Shape;481;g22c06d80a6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2c06d80a60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6" name="Google Shape;486;g22c06d80a60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2c06d80a60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1" name="Google Shape;491;g22c06d80a6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7" name="Google Shape;1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" name="Google Shape;13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4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4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4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4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4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4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4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4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4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4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4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184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6.jp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Relationship Id="rId9" Type="http://schemas.openxmlformats.org/officeDocument/2006/relationships/image" Target="../media/image9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13" Type="http://schemas.openxmlformats.org/officeDocument/2006/relationships/image" Target="../media/image103.jpg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12" Type="http://schemas.openxmlformats.org/officeDocument/2006/relationships/image" Target="../media/image10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g"/><Relationship Id="rId11" Type="http://schemas.openxmlformats.org/officeDocument/2006/relationships/image" Target="../media/image101.jpg"/><Relationship Id="rId5" Type="http://schemas.openxmlformats.org/officeDocument/2006/relationships/image" Target="../media/image95.jpg"/><Relationship Id="rId10" Type="http://schemas.openxmlformats.org/officeDocument/2006/relationships/image" Target="../media/image100.jpg"/><Relationship Id="rId4" Type="http://schemas.openxmlformats.org/officeDocument/2006/relationships/image" Target="../media/image94.jpg"/><Relationship Id="rId9" Type="http://schemas.openxmlformats.org/officeDocument/2006/relationships/image" Target="../media/image99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13" Type="http://schemas.openxmlformats.org/officeDocument/2006/relationships/image" Target="../media/image113.jpg"/><Relationship Id="rId3" Type="http://schemas.openxmlformats.org/officeDocument/2006/relationships/image" Target="../media/image104.jpg"/><Relationship Id="rId7" Type="http://schemas.openxmlformats.org/officeDocument/2006/relationships/image" Target="../media/image108.jp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g"/><Relationship Id="rId11" Type="http://schemas.openxmlformats.org/officeDocument/2006/relationships/image" Target="../media/image112.jpg"/><Relationship Id="rId5" Type="http://schemas.openxmlformats.org/officeDocument/2006/relationships/image" Target="../media/image106.jpg"/><Relationship Id="rId10" Type="http://schemas.openxmlformats.org/officeDocument/2006/relationships/image" Target="../media/image111.jpg"/><Relationship Id="rId4" Type="http://schemas.openxmlformats.org/officeDocument/2006/relationships/image" Target="../media/image105.jpg"/><Relationship Id="rId9" Type="http://schemas.openxmlformats.org/officeDocument/2006/relationships/image" Target="../media/image110.jpg"/><Relationship Id="rId14" Type="http://schemas.openxmlformats.org/officeDocument/2006/relationships/image" Target="../media/image114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3" Type="http://schemas.openxmlformats.org/officeDocument/2006/relationships/image" Target="../media/image115.jpg"/><Relationship Id="rId7" Type="http://schemas.openxmlformats.org/officeDocument/2006/relationships/image" Target="../media/image11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jpg"/><Relationship Id="rId9" Type="http://schemas.openxmlformats.org/officeDocument/2006/relationships/image" Target="../media/image121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3" Type="http://schemas.openxmlformats.org/officeDocument/2006/relationships/image" Target="../media/image122.jpg"/><Relationship Id="rId7" Type="http://schemas.openxmlformats.org/officeDocument/2006/relationships/image" Target="../media/image12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jpg"/><Relationship Id="rId11" Type="http://schemas.openxmlformats.org/officeDocument/2006/relationships/image" Target="../media/image130.jpg"/><Relationship Id="rId5" Type="http://schemas.openxmlformats.org/officeDocument/2006/relationships/image" Target="../media/image124.jpg"/><Relationship Id="rId10" Type="http://schemas.openxmlformats.org/officeDocument/2006/relationships/image" Target="../media/image129.jpg"/><Relationship Id="rId4" Type="http://schemas.openxmlformats.org/officeDocument/2006/relationships/image" Target="../media/image123.jpg"/><Relationship Id="rId9" Type="http://schemas.openxmlformats.org/officeDocument/2006/relationships/image" Target="../media/image128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g"/><Relationship Id="rId3" Type="http://schemas.openxmlformats.org/officeDocument/2006/relationships/image" Target="../media/image131.jpg"/><Relationship Id="rId7" Type="http://schemas.openxmlformats.org/officeDocument/2006/relationships/image" Target="../media/image13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g"/><Relationship Id="rId5" Type="http://schemas.openxmlformats.org/officeDocument/2006/relationships/image" Target="../media/image133.jpg"/><Relationship Id="rId10" Type="http://schemas.openxmlformats.org/officeDocument/2006/relationships/image" Target="../media/image138.jpg"/><Relationship Id="rId4" Type="http://schemas.openxmlformats.org/officeDocument/2006/relationships/image" Target="../media/image132.jpg"/><Relationship Id="rId9" Type="http://schemas.openxmlformats.org/officeDocument/2006/relationships/image" Target="../media/image137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g"/><Relationship Id="rId13" Type="http://schemas.openxmlformats.org/officeDocument/2006/relationships/image" Target="../media/image149.jpg"/><Relationship Id="rId3" Type="http://schemas.openxmlformats.org/officeDocument/2006/relationships/image" Target="../media/image139.jpg"/><Relationship Id="rId7" Type="http://schemas.openxmlformats.org/officeDocument/2006/relationships/image" Target="../media/image143.jpg"/><Relationship Id="rId12" Type="http://schemas.openxmlformats.org/officeDocument/2006/relationships/image" Target="../media/image14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jpg"/><Relationship Id="rId11" Type="http://schemas.openxmlformats.org/officeDocument/2006/relationships/image" Target="../media/image147.jpg"/><Relationship Id="rId5" Type="http://schemas.openxmlformats.org/officeDocument/2006/relationships/image" Target="../media/image141.jpg"/><Relationship Id="rId10" Type="http://schemas.openxmlformats.org/officeDocument/2006/relationships/image" Target="../media/image146.jpg"/><Relationship Id="rId4" Type="http://schemas.openxmlformats.org/officeDocument/2006/relationships/image" Target="../media/image140.jpg"/><Relationship Id="rId9" Type="http://schemas.openxmlformats.org/officeDocument/2006/relationships/image" Target="../media/image145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g"/><Relationship Id="rId3" Type="http://schemas.openxmlformats.org/officeDocument/2006/relationships/image" Target="../media/image150.jpg"/><Relationship Id="rId7" Type="http://schemas.openxmlformats.org/officeDocument/2006/relationships/image" Target="../media/image15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jpg"/><Relationship Id="rId11" Type="http://schemas.openxmlformats.org/officeDocument/2006/relationships/image" Target="../media/image158.jpg"/><Relationship Id="rId5" Type="http://schemas.openxmlformats.org/officeDocument/2006/relationships/image" Target="../media/image152.jpg"/><Relationship Id="rId10" Type="http://schemas.openxmlformats.org/officeDocument/2006/relationships/image" Target="../media/image157.jpg"/><Relationship Id="rId4" Type="http://schemas.openxmlformats.org/officeDocument/2006/relationships/image" Target="../media/image151.jpg"/><Relationship Id="rId9" Type="http://schemas.openxmlformats.org/officeDocument/2006/relationships/image" Target="../media/image156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A close up of a sign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1025" y="2531377"/>
            <a:ext cx="2796650" cy="282007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722301" y="1040800"/>
            <a:ext cx="1053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dk1"/>
                </a:solidFill>
                <a:latin typeface="Browallia New"/>
                <a:ea typeface="Browallia New"/>
                <a:cs typeface="Browallia New"/>
                <a:sym typeface="Browallia New"/>
              </a:rPr>
              <a:t>Tender Steps of New York, Inc.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3041511" y="5542785"/>
            <a:ext cx="54957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9th Annual Fundraiser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April 29, 2023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2800" y="3225800"/>
            <a:ext cx="4064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080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0" descr="A group of people posing for the camera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114300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445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1" descr="A group of people posing for the camera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r="-1" b="27585"/>
          <a:stretch/>
        </p:blipFill>
        <p:spPr>
          <a:xfrm>
            <a:off x="6141722" y="321732"/>
            <a:ext cx="5728547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1" descr="A group of people posing for a picture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t="15712" r="-3" b="3759"/>
          <a:stretch/>
        </p:blipFill>
        <p:spPr>
          <a:xfrm>
            <a:off x="321731" y="321732"/>
            <a:ext cx="5728548" cy="307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1" descr="A group of people in a room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 t="19099" r="-3" b="1212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352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2" descr="A group of people posing for a photo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l="5571" r="2248" b="-2"/>
          <a:stretch/>
        </p:blipFill>
        <p:spPr>
          <a:xfrm>
            <a:off x="6141722" y="321732"/>
            <a:ext cx="5728547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2" descr="A person standing posing for the camera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t="15374" r="-1" b="48745"/>
          <a:stretch/>
        </p:blipFill>
        <p:spPr>
          <a:xfrm>
            <a:off x="321731" y="321732"/>
            <a:ext cx="5728548" cy="307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2" descr="A person sitting at a table&#10;&#10;Description generated with high confidence"/>
          <p:cNvPicPr preferRelativeResize="0"/>
          <p:nvPr/>
        </p:nvPicPr>
        <p:blipFill rotWithShape="1">
          <a:blip r:embed="rId5">
            <a:alphaModFix/>
          </a:blip>
          <a:srcRect t="2666" r="-3" b="17644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651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5" name="Google Shape;165;p13"/>
          <p:cNvSpPr/>
          <p:nvPr/>
        </p:nvSpPr>
        <p:spPr>
          <a:xfrm rot="-12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9525" cap="sq" cmpd="thinThick">
            <a:solidFill>
              <a:srgbClr val="DDDDD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66700" dist="1143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66" name="Google Shape;166;p13" descr="A group of people standing in front of a crowd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t="7243" r="1" b="17392"/>
          <a:stretch/>
        </p:blipFill>
        <p:spPr>
          <a:xfrm rot="-120000">
            <a:off x="1137837" y="1003258"/>
            <a:ext cx="9916327" cy="4764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489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4" descr="A group of people standing in front of a crowd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t="28332" r="-3" b="-3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4" descr="A group of people posing for a phot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t="1887" r="-3" b="26440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4" descr="A group of people posing for the camera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 r="-3" b="29076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4" descr="A picture containing wall&#10;&#10;Description generated with high confidence"/>
          <p:cNvPicPr preferRelativeResize="0"/>
          <p:nvPr/>
        </p:nvPicPr>
        <p:blipFill rotWithShape="1">
          <a:blip r:embed="rId6">
            <a:alphaModFix/>
          </a:blip>
          <a:srcRect t="15205" r="-3" b="13871"/>
          <a:stretch/>
        </p:blipFill>
        <p:spPr>
          <a:xfrm rot="10800000">
            <a:off x="6141718" y="3489159"/>
            <a:ext cx="5728547" cy="3047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228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5" descr="A picture containing person, indoor, floor, woman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r="18747" b="2"/>
          <a:stretch/>
        </p:blipFill>
        <p:spPr>
          <a:xfrm rot="5400000">
            <a:off x="5894916" y="560916"/>
            <a:ext cx="6214533" cy="5736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5" descr="A picture containing floor, wall, indoor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t="10455" r="-1" b="18172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5" descr="A picture containing person, indoor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 l="9595" r="8874"/>
          <a:stretch/>
        </p:blipFill>
        <p:spPr>
          <a:xfrm rot="5400000">
            <a:off x="198818" y="3592018"/>
            <a:ext cx="3069719" cy="2823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5" descr="A person in a red shirt&#10;&#10;Description generated with high confidence"/>
          <p:cNvPicPr preferRelativeResize="0"/>
          <p:nvPr/>
        </p:nvPicPr>
        <p:blipFill rotWithShape="1">
          <a:blip r:embed="rId6">
            <a:alphaModFix/>
          </a:blip>
          <a:srcRect l="10216" r="8068"/>
          <a:stretch/>
        </p:blipFill>
        <p:spPr>
          <a:xfrm rot="5400000">
            <a:off x="3101468" y="3585928"/>
            <a:ext cx="3076783" cy="2823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95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6" descr="A group of people sitting at a table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t="7469" r="3" b="117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6" descr="A group of people posing for the camera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r="1" b="7448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6" descr="A person standing posing for the camera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 r="1" b="8561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120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7" descr="A group of people standing in front of a crowd posing for the camera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l="1890" r="5926" b="-2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7" descr="A group of people sitting at a table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r="7818" b="-2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711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1" name="Google Shape;201;p18"/>
          <p:cNvSpPr/>
          <p:nvPr/>
        </p:nvSpPr>
        <p:spPr>
          <a:xfrm rot="-12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9525" cap="sq" cmpd="thinThick">
            <a:solidFill>
              <a:srgbClr val="DDDDD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66700" dist="1143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02" name="Google Shape;202;p18" descr="A group of people sitting in a room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t="29715" r="-1" b="34249"/>
          <a:stretch/>
        </p:blipFill>
        <p:spPr>
          <a:xfrm rot="-120000">
            <a:off x="1137837" y="1003258"/>
            <a:ext cx="9916327" cy="4764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682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9" descr="A group of people posing for a photo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t="14316" r="1" b="914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820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86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“Building the Bridge to A Better Future”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 sz="3000">
                <a:latin typeface="Arial"/>
                <a:ea typeface="Arial"/>
                <a:cs typeface="Arial"/>
                <a:sym typeface="Arial"/>
              </a:rPr>
              <a:t>CONSTRUCCIÓN DEL PUENTE A UN FUTURO MEJOR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6124" y="610850"/>
            <a:ext cx="2397852" cy="241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13">
        <p14:window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0" descr="A group of people posing for a photo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762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1" descr="A person holding a sign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r="-1" b="73"/>
          <a:stretch/>
        </p:blipFill>
        <p:spPr>
          <a:xfrm>
            <a:off x="7718889" y="321732"/>
            <a:ext cx="4151376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1" descr="A group of people standing in a room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l="16818" r="16061" b="-4"/>
          <a:stretch/>
        </p:blipFill>
        <p:spPr>
          <a:xfrm>
            <a:off x="321734" y="321732"/>
            <a:ext cx="3084025" cy="306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1" descr="A group of people posing for the camera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 l="12392" r="-2" b="-2"/>
          <a:stretch/>
        </p:blipFill>
        <p:spPr>
          <a:xfrm>
            <a:off x="3490161" y="321732"/>
            <a:ext cx="4151376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 descr="A person posing for a photo&#10;&#10;Description generated with very high confidence"/>
          <p:cNvPicPr preferRelativeResize="0"/>
          <p:nvPr/>
        </p:nvPicPr>
        <p:blipFill rotWithShape="1">
          <a:blip r:embed="rId6">
            <a:alphaModFix/>
          </a:blip>
          <a:srcRect l="14343" r="18594" b="-1"/>
          <a:stretch/>
        </p:blipFill>
        <p:spPr>
          <a:xfrm>
            <a:off x="321734" y="3469102"/>
            <a:ext cx="3084025" cy="3069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72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2" descr="A group of people posing for a photo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l="26381" r="26677" b="-2"/>
          <a:stretch/>
        </p:blipFill>
        <p:spPr>
          <a:xfrm>
            <a:off x="7499941" y="321732"/>
            <a:ext cx="4370327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2" descr="A group of people posing for a photo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l="15593" r="8286" b="-2"/>
          <a:stretch/>
        </p:blipFill>
        <p:spPr>
          <a:xfrm>
            <a:off x="321731" y="321732"/>
            <a:ext cx="7086768" cy="6214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511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3" descr="A person standing in a room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l="15775" r="22694" b="-2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3" descr="A person standing in front of a group of people posing for the camera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l="26267" r="12202" b="-2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18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38" name="Google Shape;238;p24"/>
          <p:cNvSpPr/>
          <p:nvPr/>
        </p:nvSpPr>
        <p:spPr>
          <a:xfrm rot="-12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9525" cap="sq" cmpd="thinThick">
            <a:solidFill>
              <a:srgbClr val="DDDDD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66700" dist="1143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39" name="Google Shape;239;p24" descr="A group of people standing in a room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t="26554" r="1" b="1467"/>
          <a:stretch/>
        </p:blipFill>
        <p:spPr>
          <a:xfrm rot="-120000">
            <a:off x="1137837" y="1003258"/>
            <a:ext cx="9916327" cy="4764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98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5"/>
          <p:cNvPicPr preferRelativeResize="0"/>
          <p:nvPr/>
        </p:nvPicPr>
        <p:blipFill rotWithShape="1">
          <a:blip r:embed="rId3">
            <a:alphaModFix/>
          </a:blip>
          <a:srcRect l="16403" r="29701" b="-3"/>
          <a:stretch/>
        </p:blipFill>
        <p:spPr>
          <a:xfrm rot="5400000">
            <a:off x="8189975" y="2855975"/>
            <a:ext cx="3346704" cy="465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5" descr="A picture containing floor, indoor, table, wall&#10;&#10;Description generated with high confidence"/>
          <p:cNvPicPr preferRelativeResize="0"/>
          <p:nvPr/>
        </p:nvPicPr>
        <p:blipFill rotWithShape="1">
          <a:blip r:embed="rId4">
            <a:alphaModFix/>
          </a:blip>
          <a:srcRect l="17058" r="29047" b="-3"/>
          <a:stretch/>
        </p:blipFill>
        <p:spPr>
          <a:xfrm rot="5400000">
            <a:off x="8189976" y="-655319"/>
            <a:ext cx="3346704" cy="465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5" descr="A group of people posing for a photo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 b="13460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250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6" descr="A group of people sitting in a chair talking on the phone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306959"/>
            <a:ext cx="7529513" cy="6244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724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7" descr="A picture containing indoor, person, man, looking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310466" y="1339850"/>
            <a:ext cx="5571067" cy="417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76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8" descr="A group of people standing around a table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t="12167" r="-3" b="7302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8" descr="A close up of a sign&#10;&#10;Description generated with high confidence"/>
          <p:cNvPicPr preferRelativeResize="0"/>
          <p:nvPr/>
        </p:nvPicPr>
        <p:blipFill rotWithShape="1">
          <a:blip r:embed="rId4">
            <a:alphaModFix/>
          </a:blip>
          <a:srcRect t="22391" r="-1" b="37295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8" descr="A group of people sitting in front of a computer&#10;&#10;Description generated with high confidence"/>
          <p:cNvPicPr preferRelativeResize="0"/>
          <p:nvPr/>
        </p:nvPicPr>
        <p:blipFill rotWithShape="1">
          <a:blip r:embed="rId5">
            <a:alphaModFix/>
          </a:blip>
          <a:srcRect r="-3" b="20308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8" descr="A picture containing person, indoor, gambling house, room&#10;&#10;Description generated with very high confidence"/>
          <p:cNvPicPr preferRelativeResize="0"/>
          <p:nvPr/>
        </p:nvPicPr>
        <p:blipFill rotWithShape="1">
          <a:blip r:embed="rId6">
            <a:alphaModFix/>
          </a:blip>
          <a:srcRect t="20313" r="-3" b="-3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311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29"/>
          <p:cNvPicPr preferRelativeResize="0"/>
          <p:nvPr/>
        </p:nvPicPr>
        <p:blipFill rotWithShape="1">
          <a:blip r:embed="rId3">
            <a:alphaModFix/>
          </a:blip>
          <a:srcRect r="-3" b="32808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9"/>
          <p:cNvPicPr preferRelativeResize="0"/>
          <p:nvPr/>
        </p:nvPicPr>
        <p:blipFill rotWithShape="1">
          <a:blip r:embed="rId4">
            <a:alphaModFix/>
          </a:blip>
          <a:srcRect t="12165" r="-3" b="7306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9"/>
          <p:cNvPicPr preferRelativeResize="0"/>
          <p:nvPr/>
        </p:nvPicPr>
        <p:blipFill rotWithShape="1">
          <a:blip r:embed="rId5">
            <a:alphaModFix/>
          </a:blip>
          <a:srcRect r="-3" b="20308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9"/>
          <p:cNvPicPr preferRelativeResize="0"/>
          <p:nvPr/>
        </p:nvPicPr>
        <p:blipFill rotWithShape="1">
          <a:blip r:embed="rId6">
            <a:alphaModFix/>
          </a:blip>
          <a:srcRect r="-3" b="20308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49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9" name="Google Shape;99;p3"/>
          <p:cNvSpPr/>
          <p:nvPr/>
        </p:nvSpPr>
        <p:spPr>
          <a:xfrm rot="-12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9525" cap="sq" cmpd="thinThick">
            <a:solidFill>
              <a:srgbClr val="DDDDD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66700" dist="1143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00" name="Google Shape;100;p3" descr="A group of people holding a sign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t="16125" r="1" b="19812"/>
          <a:stretch/>
        </p:blipFill>
        <p:spPr>
          <a:xfrm rot="-120000">
            <a:off x="1137837" y="1003258"/>
            <a:ext cx="9916327" cy="4764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911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0" descr="A couple of people posing for the camera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r="-1" b="73"/>
          <a:stretch/>
        </p:blipFill>
        <p:spPr>
          <a:xfrm>
            <a:off x="7718889" y="321732"/>
            <a:ext cx="4151376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 descr="A group of people posing for the camera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t="14990" r="-1" b="10419"/>
          <a:stretch/>
        </p:blipFill>
        <p:spPr>
          <a:xfrm>
            <a:off x="321734" y="321732"/>
            <a:ext cx="3084025" cy="306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 descr="A person standing in a room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 l="4133" r="6796" b="-2"/>
          <a:stretch/>
        </p:blipFill>
        <p:spPr>
          <a:xfrm>
            <a:off x="3490161" y="321732"/>
            <a:ext cx="4151376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 descr="A person standing posing for the camera&#10;&#10;Description generated with very high confidence"/>
          <p:cNvPicPr preferRelativeResize="0"/>
          <p:nvPr/>
        </p:nvPicPr>
        <p:blipFill rotWithShape="1">
          <a:blip r:embed="rId6">
            <a:alphaModFix/>
          </a:blip>
          <a:srcRect r="-1" b="25347"/>
          <a:stretch/>
        </p:blipFill>
        <p:spPr>
          <a:xfrm>
            <a:off x="321734" y="3469102"/>
            <a:ext cx="3084025" cy="3069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1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86" name="Google Shape;286;p31"/>
          <p:cNvSpPr/>
          <p:nvPr/>
        </p:nvSpPr>
        <p:spPr>
          <a:xfrm rot="-12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9525" cap="sq" cmpd="thinThick">
            <a:solidFill>
              <a:srgbClr val="DDDDD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66700" dist="1143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287" name="Google Shape;287;p31" descr="A group of people posing for a photo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r="1" b="14586"/>
          <a:stretch/>
        </p:blipFill>
        <p:spPr>
          <a:xfrm rot="-120000">
            <a:off x="1137837" y="1003258"/>
            <a:ext cx="9916327" cy="4764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06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2"/>
          <p:cNvPicPr preferRelativeResize="0"/>
          <p:nvPr/>
        </p:nvPicPr>
        <p:blipFill rotWithShape="1">
          <a:blip r:embed="rId3">
            <a:alphaModFix/>
          </a:blip>
          <a:srcRect l="4828" r="16891" b="-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2" descr="A person sitting in a room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l="14819" r="6900" b="-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2" descr="Two people posing for a picture&#10;&#10;Description generated with high confidence"/>
          <p:cNvPicPr preferRelativeResize="0"/>
          <p:nvPr/>
        </p:nvPicPr>
        <p:blipFill rotWithShape="1">
          <a:blip r:embed="rId5">
            <a:alphaModFix/>
          </a:blip>
          <a:srcRect l="27583" r="11965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206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803949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4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002978" cy="6553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4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g22c06d80a60_0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77763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220994" cy="65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3400" y="152400"/>
            <a:ext cx="4137300" cy="655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10700" y="152400"/>
            <a:ext cx="3681299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47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g6428f4a36109472d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78993" cy="6553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6428f4a36109472d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3793" y="152400"/>
            <a:ext cx="4456176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6428f4a36109472d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9400" y="3257779"/>
            <a:ext cx="3647224" cy="348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6428f4a36109472d_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29400" y="152401"/>
            <a:ext cx="3647224" cy="310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g6428f4a36109472d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039598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g2373e02829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4125" y="152413"/>
            <a:ext cx="2850427" cy="213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2373e02829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89175" y="152400"/>
            <a:ext cx="2850427" cy="213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2373e02829b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100" y="3999799"/>
            <a:ext cx="3349668" cy="251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2373e02829b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2950" y="3806250"/>
            <a:ext cx="1636925" cy="289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2373e02829b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4125" y="2406414"/>
            <a:ext cx="2850427" cy="213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2373e02829b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189175" y="2406425"/>
            <a:ext cx="2850427" cy="213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2373e02829b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1425" y="152400"/>
            <a:ext cx="4696950" cy="352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4" descr="A person posing for a picture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l="27733" r="20114"/>
          <a:stretch/>
        </p:blipFill>
        <p:spPr>
          <a:xfrm>
            <a:off x="6134100" y="321732"/>
            <a:ext cx="5736165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" descr="A group of people standing in front of a crowd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t="20308" r="-1" b="8319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" descr="A group of young children standing next to a car&#10;&#10;Description generated with high confidence"/>
          <p:cNvPicPr preferRelativeResize="0"/>
          <p:nvPr/>
        </p:nvPicPr>
        <p:blipFill rotWithShape="1">
          <a:blip r:embed="rId5">
            <a:alphaModFix/>
          </a:blip>
          <a:srcRect t="18471" b="1"/>
          <a:stretch/>
        </p:blipFill>
        <p:spPr>
          <a:xfrm>
            <a:off x="321735" y="3469102"/>
            <a:ext cx="2823886" cy="306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 descr="A group of people standing in front of a crowd&#10;&#10;Description generated with very high confidence"/>
          <p:cNvPicPr preferRelativeResize="0"/>
          <p:nvPr/>
        </p:nvPicPr>
        <p:blipFill rotWithShape="1">
          <a:blip r:embed="rId6">
            <a:alphaModFix/>
          </a:blip>
          <a:srcRect r="3" b="38714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633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g2373e02829b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78349" cy="258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2373e02829b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71175" y="2763813"/>
            <a:ext cx="2945249" cy="196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2373e02829b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1475" y="4910962"/>
            <a:ext cx="2666900" cy="17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2373e02829b_0_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873859"/>
            <a:ext cx="2778250" cy="1851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2373e02829b_0_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43825" y="311825"/>
            <a:ext cx="3399951" cy="226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2373e02829b_0_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38300" y="3031500"/>
            <a:ext cx="2565550" cy="170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2373e02829b_0_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1914" y="4893836"/>
            <a:ext cx="2718310" cy="1811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g2373e02829b_0_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8750" y="3030862"/>
            <a:ext cx="2565545" cy="171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2373e02829b_0_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84650" y="4876682"/>
            <a:ext cx="2718300" cy="181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2373e02829b_0_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183149" y="152400"/>
            <a:ext cx="4091049" cy="272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2373e02829b_0_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856250" y="3031500"/>
            <a:ext cx="2565530" cy="1709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g2373e02829b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053325" cy="205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2373e02829b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9250" y="152400"/>
            <a:ext cx="3650352" cy="205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2373e02829b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2244" y="4348050"/>
            <a:ext cx="1698356" cy="226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2373e02829b_0_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78525" y="4279973"/>
            <a:ext cx="1752150" cy="23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2373e02829b_0_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5525" y="2314375"/>
            <a:ext cx="2614624" cy="1743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2373e02829b_0_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88175" y="165241"/>
            <a:ext cx="2995076" cy="1996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2373e02829b_0_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72825" y="2275825"/>
            <a:ext cx="3283175" cy="193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2373e02829b_0_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3876" y="2275813"/>
            <a:ext cx="2730335" cy="182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2373e02829b_0_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77923" y="2169375"/>
            <a:ext cx="2184824" cy="20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2373e02829b_0_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11886" y="233300"/>
            <a:ext cx="2548724" cy="1699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2373e02829b_0_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75076" y="4314013"/>
            <a:ext cx="3498754" cy="23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2373e02829b_0_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9375" y="4166128"/>
            <a:ext cx="3564400" cy="252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g2373e02829b_0_24"/>
          <p:cNvPicPr preferRelativeResize="0"/>
          <p:nvPr/>
        </p:nvPicPr>
        <p:blipFill rotWithShape="1">
          <a:blip r:embed="rId3">
            <a:alphaModFix/>
          </a:blip>
          <a:srcRect l="12816" r="14530"/>
          <a:stretch/>
        </p:blipFill>
        <p:spPr>
          <a:xfrm>
            <a:off x="299900" y="158922"/>
            <a:ext cx="3054300" cy="23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2373e02829b_0_24"/>
          <p:cNvPicPr preferRelativeResize="0"/>
          <p:nvPr/>
        </p:nvPicPr>
        <p:blipFill rotWithShape="1">
          <a:blip r:embed="rId4">
            <a:alphaModFix/>
          </a:blip>
          <a:srcRect l="14870" r="22224"/>
          <a:stretch/>
        </p:blipFill>
        <p:spPr>
          <a:xfrm>
            <a:off x="4805112" y="249207"/>
            <a:ext cx="3172311" cy="227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2373e02829b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8400" y="2578697"/>
            <a:ext cx="4505201" cy="2028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g2373e02829b_0_24"/>
          <p:cNvPicPr preferRelativeResize="0"/>
          <p:nvPr/>
        </p:nvPicPr>
        <p:blipFill rotWithShape="1">
          <a:blip r:embed="rId6">
            <a:alphaModFix/>
          </a:blip>
          <a:srcRect l="17617" r="24432"/>
          <a:stretch/>
        </p:blipFill>
        <p:spPr>
          <a:xfrm>
            <a:off x="7243175" y="2871950"/>
            <a:ext cx="4787000" cy="371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2373e02829b_0_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83000" y="4758199"/>
            <a:ext cx="3499312" cy="197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2373e02829b_0_24"/>
          <p:cNvPicPr preferRelativeResize="0"/>
          <p:nvPr/>
        </p:nvPicPr>
        <p:blipFill rotWithShape="1">
          <a:blip r:embed="rId8">
            <a:alphaModFix/>
          </a:blip>
          <a:srcRect l="5930" r="23558"/>
          <a:stretch/>
        </p:blipFill>
        <p:spPr>
          <a:xfrm>
            <a:off x="166840" y="4758200"/>
            <a:ext cx="3091159" cy="197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2373e02829b_0_24"/>
          <p:cNvPicPr preferRelativeResize="0"/>
          <p:nvPr/>
        </p:nvPicPr>
        <p:blipFill rotWithShape="1">
          <a:blip r:embed="rId9">
            <a:alphaModFix/>
          </a:blip>
          <a:srcRect l="25633"/>
          <a:stretch/>
        </p:blipFill>
        <p:spPr>
          <a:xfrm>
            <a:off x="8175646" y="249198"/>
            <a:ext cx="3854531" cy="233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g2373e02829b_0_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638" y="153150"/>
            <a:ext cx="1540068" cy="231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2373e02829b_0_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8326" y="3368675"/>
            <a:ext cx="2572626" cy="3216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2373e02829b_0_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30625" y="3416300"/>
            <a:ext cx="2080376" cy="3121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2373e02829b_0_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394925"/>
            <a:ext cx="3466860" cy="23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2373e02829b_0_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05325" y="345575"/>
            <a:ext cx="4070236" cy="271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2373e02829b_0_61"/>
          <p:cNvPicPr preferRelativeResize="0"/>
          <p:nvPr/>
        </p:nvPicPr>
        <p:blipFill rotWithShape="1">
          <a:blip r:embed="rId8">
            <a:alphaModFix/>
          </a:blip>
          <a:srcRect b="12188"/>
          <a:stretch/>
        </p:blipFill>
        <p:spPr>
          <a:xfrm>
            <a:off x="3875575" y="5100075"/>
            <a:ext cx="2783063" cy="1628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2373e02829b_0_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75575" y="3058401"/>
            <a:ext cx="2883876" cy="192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373e02829b_0_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42449" y="153150"/>
            <a:ext cx="4179528" cy="278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2373e02829b_0_6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9650" y="2616226"/>
            <a:ext cx="2440044" cy="162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g2373e02829b_0_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2227" y="3413101"/>
            <a:ext cx="2876723" cy="215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2373e02829b_0_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425" y="310125"/>
            <a:ext cx="3149568" cy="177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2373e02829b_0_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7400" y="214100"/>
            <a:ext cx="4337198" cy="243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2373e02829b_0_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399997">
            <a:off x="-314986" y="2992964"/>
            <a:ext cx="3690098" cy="276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2373e02829b_0_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9278851" y="4083050"/>
            <a:ext cx="2997200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2373e02829b_0_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53800" y="214100"/>
            <a:ext cx="3149574" cy="2362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2373e02829b_0_6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39475" y="2761100"/>
            <a:ext cx="3014760" cy="169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2373e02829b_0_6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27325" y="4591799"/>
            <a:ext cx="3573776" cy="201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g2373e02829b_0_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6950"/>
            <a:ext cx="3072532" cy="205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2373e02829b_0_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3725" y="285974"/>
            <a:ext cx="3191352" cy="2130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2373e02829b_0_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727200"/>
            <a:ext cx="2497116" cy="205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2373e02829b_0_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8300" y="2324351"/>
            <a:ext cx="3716229" cy="224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2373e02829b_0_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96975" y="285975"/>
            <a:ext cx="2263025" cy="244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2373e02829b_0_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60215" y="2952325"/>
            <a:ext cx="3299482" cy="19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2373e02829b_0_8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06328" y="4930727"/>
            <a:ext cx="2523791" cy="168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2373e02829b_0_8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01916" y="4879601"/>
            <a:ext cx="2420480" cy="182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2373e02829b_0_8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82519" y="5083125"/>
            <a:ext cx="2430746" cy="16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2373e02829b_0_8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74796" y="2886713"/>
            <a:ext cx="2833961" cy="1891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2373e02829b_0_8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377333" y="152400"/>
            <a:ext cx="2767242" cy="201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g2373e02829b_0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625" y="159537"/>
            <a:ext cx="2883154" cy="230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2373e02829b_0_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3053" y="2763088"/>
            <a:ext cx="2260901" cy="33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2373e02829b_0_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325" y="2763100"/>
            <a:ext cx="2940452" cy="19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2373e02829b_0_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0325" y="4859575"/>
            <a:ext cx="2940452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2373e02829b_0_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48150" y="245688"/>
            <a:ext cx="2940452" cy="195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2373e02829b_0_8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69161" y="4785639"/>
            <a:ext cx="2752271" cy="18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2373e02829b_0_8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46225" y="4722925"/>
            <a:ext cx="2940452" cy="1959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2373e02829b_0_8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22751" y="245687"/>
            <a:ext cx="3203400" cy="213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2373e02829b_0_8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73750" y="2571950"/>
            <a:ext cx="3888824" cy="195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g22c06d80a60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719251" cy="358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g22c06d80a60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739100"/>
            <a:ext cx="2719251" cy="196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g22c06d80a60_0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8250" y="152400"/>
            <a:ext cx="3139224" cy="411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g22c06d80a60_0_14"/>
          <p:cNvPicPr preferRelativeResize="0"/>
          <p:nvPr/>
        </p:nvPicPr>
        <p:blipFill rotWithShape="1">
          <a:blip r:embed="rId6">
            <a:alphaModFix/>
          </a:blip>
          <a:srcRect t="12755"/>
          <a:stretch/>
        </p:blipFill>
        <p:spPr>
          <a:xfrm>
            <a:off x="2953150" y="4270350"/>
            <a:ext cx="3139224" cy="13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g22c06d80a60_0_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63975" y="3586700"/>
            <a:ext cx="2958124" cy="164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22c06d80a60_0_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063975" y="152400"/>
            <a:ext cx="2958124" cy="343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22c06d80a60_0_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65975" y="152400"/>
            <a:ext cx="2839509" cy="343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22c06d80a60_0_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65975" y="3586700"/>
            <a:ext cx="2839502" cy="164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g22c06d80a60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3400" y="104100"/>
            <a:ext cx="6716522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g22c06d80a60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9275" y="152400"/>
            <a:ext cx="5033461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5" descr="A group of people standing in front of a crowd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6029" y="904749"/>
            <a:ext cx="6731338" cy="504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5" descr="A group of people holding a sign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632" y="649225"/>
            <a:ext cx="4169663" cy="555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34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g22c06d80a60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2200" y="152400"/>
            <a:ext cx="5285569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22c06d80a60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575" y="152400"/>
            <a:ext cx="5274251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33"/>
          <p:cNvPicPr preferRelativeResize="0"/>
          <p:nvPr/>
        </p:nvPicPr>
        <p:blipFill rotWithShape="1">
          <a:blip r:embed="rId3">
            <a:alphaModFix/>
          </a:blip>
          <a:srcRect t="2219"/>
          <a:stretch/>
        </p:blipFill>
        <p:spPr>
          <a:xfrm>
            <a:off x="2211163" y="225200"/>
            <a:ext cx="7769674" cy="640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126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g22c06d80a60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163" y="152400"/>
            <a:ext cx="5143683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g22c06d80a60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9350" y="152400"/>
            <a:ext cx="4933308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g22c06d80a60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3738" y="152400"/>
            <a:ext cx="6564518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g22c06d80a60_0_43"/>
          <p:cNvPicPr preferRelativeResize="0"/>
          <p:nvPr/>
        </p:nvPicPr>
        <p:blipFill rotWithShape="1">
          <a:blip r:embed="rId3">
            <a:alphaModFix/>
          </a:blip>
          <a:srcRect l="1545"/>
          <a:stretch/>
        </p:blipFill>
        <p:spPr>
          <a:xfrm>
            <a:off x="1875750" y="152400"/>
            <a:ext cx="8440502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g22c06d80a60_0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7688" y="152400"/>
            <a:ext cx="5056621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6" descr="A group of people holding a sign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 l="8755" r="22017" b="-1"/>
          <a:stretch/>
        </p:blipFill>
        <p:spPr>
          <a:xfrm>
            <a:off x="6134100" y="321732"/>
            <a:ext cx="5736165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6" descr="A group of people standing in front of a crowd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t="11567" r="-1" b="17062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 descr="A group of people riding on the back of a bicycle&#10;&#10;Description generated with very high confidence"/>
          <p:cNvPicPr preferRelativeResize="0"/>
          <p:nvPr/>
        </p:nvPicPr>
        <p:blipFill rotWithShape="1">
          <a:blip r:embed="rId5">
            <a:alphaModFix/>
          </a:blip>
          <a:srcRect t="10046" b="8424"/>
          <a:stretch/>
        </p:blipFill>
        <p:spPr>
          <a:xfrm>
            <a:off x="321735" y="3469102"/>
            <a:ext cx="2823886" cy="306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 descr="A group of people standing in front of a crowd&#10;&#10;Description generated with very high confidence"/>
          <p:cNvPicPr preferRelativeResize="0"/>
          <p:nvPr/>
        </p:nvPicPr>
        <p:blipFill rotWithShape="1">
          <a:blip r:embed="rId6">
            <a:alphaModFix/>
          </a:blip>
          <a:srcRect t="18283" b="1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405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7" descr="A group of people in a room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l="9695" r="32232" b="1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7" descr="A group of people around each other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l="8710" r="22153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9336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8" descr="A group of people posing for the camera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1955" y="643466"/>
            <a:ext cx="7428089" cy="5571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588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9" descr="A person standing in front of a building&#10;&#10;Description generated with high confidence"/>
          <p:cNvPicPr preferRelativeResize="0"/>
          <p:nvPr/>
        </p:nvPicPr>
        <p:blipFill rotWithShape="1">
          <a:blip r:embed="rId3">
            <a:alphaModFix/>
          </a:blip>
          <a:srcRect l="18845" r="-2" b="-2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9" descr="A group of people sitting at a picnic table posing for the camera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 l="28992" r="25424" b="-1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 descr="A group of people flying kites in a park&#10;&#10;Description generated with high confidence"/>
          <p:cNvPicPr preferRelativeResize="0"/>
          <p:nvPr/>
        </p:nvPicPr>
        <p:blipFill rotWithShape="1">
          <a:blip r:embed="rId5">
            <a:alphaModFix/>
          </a:blip>
          <a:srcRect l="18653" r="35210" b="-1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683">
        <p14:flythrough dir="ou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Microsoft Macintosh PowerPoint</Application>
  <PresentationFormat>Widescreen</PresentationFormat>
  <Paragraphs>8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Browallia New</vt:lpstr>
      <vt:lpstr>Calibri</vt:lpstr>
      <vt:lpstr>Impact</vt:lpstr>
      <vt:lpstr>Office Theme</vt:lpstr>
      <vt:lpstr>PowerPoint Presentation</vt:lpstr>
      <vt:lpstr>    “Building the Bridge to A Better Future”   CONSTRUCCIÓN DEL PUENTE A UN FUTURO MEJOR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Manigo</dc:creator>
  <cp:lastModifiedBy>Evelyn Bautista-Miller</cp:lastModifiedBy>
  <cp:revision>1</cp:revision>
  <dcterms:created xsi:type="dcterms:W3CDTF">2018-04-06T04:45:48Z</dcterms:created>
  <dcterms:modified xsi:type="dcterms:W3CDTF">2023-04-28T13:56:33Z</dcterms:modified>
</cp:coreProperties>
</file>